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788" y="13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990600" y="1472625"/>
            <a:ext cx="5105400" cy="584775"/>
          </a:xfrm>
          <a:prstGeom prst="rect">
            <a:avLst/>
          </a:prstGeom>
          <a:noFill/>
        </p:spPr>
        <p:txBody>
          <a:bodyPr wrap="square" rtlCol="0">
            <a:spAutoFit/>
          </a:bodyPr>
          <a:lstStyle/>
          <a:p>
            <a:pPr algn="ctr"/>
            <a:r>
              <a:rPr lang="en-US" sz="3200" b="1" dirty="0" smtClean="0">
                <a:solidFill>
                  <a:schemeClr val="bg1"/>
                </a:solidFill>
              </a:rPr>
              <a:t>V BLENDER</a:t>
            </a:r>
            <a:endParaRPr lang="en-US" sz="3200"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smtClean="0">
                <a:solidFill>
                  <a:srgbClr val="000099"/>
                </a:solidFill>
              </a:rPr>
              <a:t>Website: www.sidhipharmaequipment.com</a:t>
            </a:r>
            <a:endParaRPr lang="en-US" sz="1600" b="1" dirty="0" smtClean="0">
              <a:solidFill>
                <a:srgbClr val="000099"/>
              </a:solidFill>
            </a:endParaRPr>
          </a:p>
        </p:txBody>
      </p:sp>
      <p:pic>
        <p:nvPicPr>
          <p:cNvPr id="9" name="Picture 8"/>
          <p:cNvPicPr>
            <a:picLocks noChangeAspect="1" noChangeArrowheads="1"/>
          </p:cNvPicPr>
          <p:nvPr/>
        </p:nvPicPr>
        <p:blipFill>
          <a:blip r:embed="rId6"/>
          <a:srcRect r="2369" b="23684"/>
          <a:stretch>
            <a:fillRect/>
          </a:stretch>
        </p:blipFill>
        <p:spPr bwMode="auto">
          <a:xfrm>
            <a:off x="1510863" y="2362200"/>
            <a:ext cx="3746937" cy="2667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09600"/>
            <a:ext cx="6248400" cy="5486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200000"/>
              </a:lnSpc>
            </a:pPr>
            <a:r>
              <a:rPr lang="en-US" dirty="0" smtClean="0"/>
              <a:t>V Blender equipment is very useful in the pharmaceutical and food manufacturing industries. It is also referred to as the twin shell blender and is widely used in industry. This is because it offers a short blending time and highly efficient in operation.</a:t>
            </a:r>
          </a:p>
          <a:p>
            <a:pPr>
              <a:lnSpc>
                <a:spcPct val="200000"/>
              </a:lnSpc>
            </a:pPr>
            <a:r>
              <a:rPr lang="en-US" dirty="0" smtClean="0"/>
              <a:t>The machine is made up to 2 hollow cylindrical containers joined together at an angle of 75 to 90 0. As the V blender tumbles the material is continuously separated and recombined, and thorough mixing occurs as it falls randomly in the vessel. The repeated converging and diverging motion enhances the frictional contact between the material and the vessel giving a gentle and homogenous blend.</a:t>
            </a:r>
            <a:endParaRPr lang="en-US" dirty="0"/>
          </a:p>
        </p:txBody>
      </p:sp>
      <p:sp>
        <p:nvSpPr>
          <p:cNvPr id="7" name="TextBox 6"/>
          <p:cNvSpPr txBox="1"/>
          <p:nvPr/>
        </p:nvSpPr>
        <p:spPr>
          <a:xfrm>
            <a:off x="228600" y="304800"/>
            <a:ext cx="2514600" cy="369332"/>
          </a:xfrm>
          <a:prstGeom prst="rect">
            <a:avLst/>
          </a:prstGeom>
          <a:noFill/>
        </p:spPr>
        <p:txBody>
          <a:bodyPr wrap="square" rtlCol="0">
            <a:spAutoFit/>
          </a:bodyPr>
          <a:lstStyle/>
          <a:p>
            <a:r>
              <a:rPr lang="en-US" b="1" u="sng" dirty="0" smtClean="0"/>
              <a:t>V Blender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6" name="Picture 2"/>
          <p:cNvPicPr>
            <a:picLocks noChangeAspect="1" noChangeArrowheads="1"/>
          </p:cNvPicPr>
          <p:nvPr/>
        </p:nvPicPr>
        <p:blipFill>
          <a:blip r:embed="rId3"/>
          <a:srcRect/>
          <a:stretch>
            <a:fillRect/>
          </a:stretch>
        </p:blipFill>
        <p:spPr bwMode="auto">
          <a:xfrm>
            <a:off x="1600200" y="6502400"/>
            <a:ext cx="3657600"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6780200"/>
            <a:ext cx="6324600" cy="2169825"/>
          </a:xfrm>
          <a:prstGeom prst="rect">
            <a:avLst/>
          </a:prstGeom>
          <a:noFill/>
        </p:spPr>
        <p:txBody>
          <a:bodyPr wrap="square" rtlCol="0">
            <a:spAutoFit/>
          </a:bodyPr>
          <a:lstStyle/>
          <a:p>
            <a:pPr>
              <a:lnSpc>
                <a:spcPct val="150000"/>
              </a:lnSpc>
              <a:buFont typeface="Wingdings" pitchFamily="2" charset="2"/>
              <a:buChar char="Ø"/>
            </a:pPr>
            <a:r>
              <a:rPr lang="en-US" dirty="0" smtClean="0"/>
              <a:t>Wet and dry mixing </a:t>
            </a:r>
          </a:p>
          <a:p>
            <a:pPr>
              <a:lnSpc>
                <a:spcPct val="150000"/>
              </a:lnSpc>
              <a:buFont typeface="Wingdings" pitchFamily="2" charset="2"/>
              <a:buChar char="Ø"/>
            </a:pPr>
            <a:r>
              <a:rPr lang="en-US" dirty="0" smtClean="0"/>
              <a:t> High shearing force</a:t>
            </a:r>
          </a:p>
          <a:p>
            <a:pPr>
              <a:lnSpc>
                <a:spcPct val="150000"/>
              </a:lnSpc>
              <a:buFont typeface="Wingdings" pitchFamily="2" charset="2"/>
              <a:buChar char="Ø"/>
            </a:pPr>
            <a:r>
              <a:rPr lang="en-US" dirty="0" smtClean="0"/>
              <a:t> Serial dilution is not needed</a:t>
            </a:r>
          </a:p>
          <a:p>
            <a:pPr>
              <a:lnSpc>
                <a:spcPct val="150000"/>
              </a:lnSpc>
              <a:buFont typeface="Wingdings" pitchFamily="2" charset="2"/>
              <a:buChar char="Ø"/>
            </a:pPr>
            <a:r>
              <a:rPr lang="en-US" dirty="0" smtClean="0"/>
              <a:t>Easy handling.</a:t>
            </a:r>
          </a:p>
          <a:p>
            <a:pPr>
              <a:lnSpc>
                <a:spcPct val="150000"/>
              </a:lnSpc>
              <a:buFont typeface="Wingdings" pitchFamily="2" charset="2"/>
              <a:buChar char="Ø"/>
            </a:pPr>
            <a:r>
              <a:rPr lang="en-US" dirty="0" smtClean="0"/>
              <a:t>Minimum maintenance</a:t>
            </a:r>
            <a:endParaRPr lang="en-US" b="1" dirty="0"/>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04800" y="64770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13" name="TextBox 12"/>
          <p:cNvSpPr txBox="1"/>
          <p:nvPr/>
        </p:nvSpPr>
        <p:spPr>
          <a:xfrm>
            <a:off x="228600" y="304800"/>
            <a:ext cx="1905000" cy="400110"/>
          </a:xfrm>
          <a:prstGeom prst="rect">
            <a:avLst/>
          </a:prstGeom>
          <a:noFill/>
        </p:spPr>
        <p:txBody>
          <a:bodyPr wrap="square" rtlCol="0">
            <a:spAutoFit/>
          </a:bodyPr>
          <a:lstStyle/>
          <a:p>
            <a:r>
              <a:rPr lang="en-US" sz="2000" b="1" dirty="0" smtClean="0"/>
              <a:t>Silent </a:t>
            </a:r>
            <a:r>
              <a:rPr lang="en-US" sz="2000" b="1" u="sng" dirty="0" smtClean="0"/>
              <a:t>Features</a:t>
            </a:r>
            <a:r>
              <a:rPr lang="en-US" sz="2000" b="1" dirty="0" smtClean="0"/>
              <a:t> : </a:t>
            </a:r>
            <a:endParaRPr lang="en-US" sz="2000" b="1" dirty="0"/>
          </a:p>
        </p:txBody>
      </p:sp>
      <p:sp>
        <p:nvSpPr>
          <p:cNvPr id="7" name="Rectangle 6"/>
          <p:cNvSpPr/>
          <p:nvPr/>
        </p:nvSpPr>
        <p:spPr>
          <a:xfrm>
            <a:off x="152400" y="685800"/>
            <a:ext cx="65532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t>In “V” Blender the powders comes from all sides due to the “V” shape of the product container, hence requirement of RPM is medium. Suitable mainly for powder &amp; granules type material. </a:t>
            </a:r>
          </a:p>
          <a:p>
            <a:pPr>
              <a:lnSpc>
                <a:spcPct val="150000"/>
              </a:lnSpc>
              <a:buFont typeface="Wingdings" pitchFamily="2" charset="2"/>
              <a:buChar char="Ø"/>
            </a:pPr>
            <a:r>
              <a:rPr lang="en-US" dirty="0" smtClean="0"/>
              <a:t>The “V” shape gives sufficient continuous movement to the granules, result in good quality.</a:t>
            </a:r>
          </a:p>
          <a:p>
            <a:pPr>
              <a:lnSpc>
                <a:spcPct val="150000"/>
              </a:lnSpc>
              <a:buFont typeface="Wingdings" pitchFamily="2" charset="2"/>
              <a:buChar char="Ø"/>
            </a:pPr>
            <a:r>
              <a:rPr lang="en-US" dirty="0" smtClean="0"/>
              <a:t>Maximum care has been taken to ensure safe operation of the unit.</a:t>
            </a:r>
          </a:p>
          <a:p>
            <a:pPr>
              <a:lnSpc>
                <a:spcPct val="150000"/>
              </a:lnSpc>
              <a:buFont typeface="Wingdings" pitchFamily="2" charset="2"/>
              <a:buChar char="Ø"/>
            </a:pPr>
            <a:r>
              <a:rPr lang="en-US" dirty="0" smtClean="0"/>
              <a:t>Manual rotating facility with hand wheel for inching</a:t>
            </a:r>
          </a:p>
          <a:p>
            <a:pPr>
              <a:lnSpc>
                <a:spcPct val="150000"/>
              </a:lnSpc>
              <a:buFont typeface="Wingdings" pitchFamily="2" charset="2"/>
              <a:buChar char="Ø"/>
            </a:pPr>
            <a:r>
              <a:rPr lang="en-US" dirty="0" smtClean="0"/>
              <a:t>Particle size reduction is minimized due to the absence of any moving blades. The shape of blender body results in a near complete discharge of product material, clearly an added advantage over horizontal blender</a:t>
            </a:r>
          </a:p>
          <a:p>
            <a:pPr>
              <a:lnSpc>
                <a:spcPct val="150000"/>
              </a:lnSpc>
              <a:buFont typeface="Wingdings" pitchFamily="2" charset="2"/>
              <a:buChar char="Ø"/>
            </a:pPr>
            <a:r>
              <a:rPr lang="en-US" dirty="0" smtClean="0"/>
              <a:t>The V blender is good for blending dry powders and granulated products</a:t>
            </a:r>
          </a:p>
          <a:p>
            <a:pPr>
              <a:lnSpc>
                <a:spcPct val="150000"/>
              </a:lnSpc>
              <a:buFont typeface="Wingdings" pitchFamily="2" charset="2"/>
              <a:buChar char="Ø"/>
            </a:pPr>
            <a:r>
              <a:rPr lang="en-US" dirty="0" smtClean="0"/>
              <a:t>Internal attachments like lump breakers and liquid dispensers widen the applications of this blende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5789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9" name="Picture 2"/>
          <p:cNvPicPr>
            <a:picLocks noChangeAspect="1" noChangeArrowheads="1"/>
          </p:cNvPicPr>
          <p:nvPr/>
        </p:nvPicPr>
        <p:blipFill>
          <a:blip r:embed="rId3"/>
          <a:srcRect/>
          <a:stretch>
            <a:fillRect/>
          </a:stretch>
        </p:blipFill>
        <p:spPr bwMode="auto">
          <a:xfrm>
            <a:off x="152400" y="914400"/>
            <a:ext cx="6581775" cy="28628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476</TotalTime>
  <Words>395</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61</cp:revision>
  <dcterms:created xsi:type="dcterms:W3CDTF">2006-08-16T00:00:00Z</dcterms:created>
  <dcterms:modified xsi:type="dcterms:W3CDTF">2020-03-13T06:13:34Z</dcterms:modified>
</cp:coreProperties>
</file>